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3"/>
  </p:notesMasterIdLst>
  <p:sldIdLst>
    <p:sldId id="29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B8E1"/>
    <a:srgbClr val="333F50"/>
    <a:srgbClr val="5D9CD5"/>
    <a:srgbClr val="265F92"/>
    <a:srgbClr val="14314C"/>
    <a:srgbClr val="1D4971"/>
    <a:srgbClr val="193F61"/>
    <a:srgbClr val="381850"/>
    <a:srgbClr val="7AB850"/>
    <a:srgbClr val="5C8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4624" autoAdjust="0"/>
  </p:normalViewPr>
  <p:slideViewPr>
    <p:cSldViewPr snapToGrid="0">
      <p:cViewPr varScale="1">
        <p:scale>
          <a:sx n="104" d="100"/>
          <a:sy n="104" d="100"/>
        </p:scale>
        <p:origin x="21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D8EC3-B1C3-42F7-A66B-D792365670B2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BCB74-1003-4359-97D6-E9F4ACC83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720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CBCB74-1003-4359-97D6-E9F4ACC832B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733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1001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466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047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0998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419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68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0965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808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541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7133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8179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B3493EC-A59D-496A-B0BF-78E30BAA62B8}" type="datetimeFigureOut">
              <a:rPr lang="ko-KR" altLang="en-US" smtClean="0"/>
              <a:t>2025-04-15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EADA2-3D8F-4BB0-ACA5-5E6B25337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11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wAFWZsR868w?feature=oembed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solidFill>
            <a:srgbClr val="3818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>
                <a:solidFill>
                  <a:schemeClr val="bg1"/>
                </a:solidFill>
              </a:rPr>
              <a:t>포트폴리오 작성방법 </a:t>
            </a:r>
            <a:endParaRPr lang="en-US" altLang="ko-KR" sz="3600" b="1">
              <a:solidFill>
                <a:schemeClr val="bg1"/>
              </a:solidFill>
            </a:endParaRPr>
          </a:p>
        </p:txBody>
      </p:sp>
      <p:pic>
        <p:nvPicPr>
          <p:cNvPr id="5" name="온라인 미디어 4" title="[한국고용정보원] 희망 직업 포트폴리오 작성 방법 모션그래픽 영상 #인덕대학교 #재맞고 #빌드업 #일자리센터 #대학생">
            <a:hlinkClick r:id="" action="ppaction://media"/>
            <a:extLst>
              <a:ext uri="{FF2B5EF4-FFF2-40B4-BE49-F238E27FC236}">
                <a16:creationId xmlns:a16="http://schemas.microsoft.com/office/drawing/2014/main" id="{5A2CFC9C-41D3-4CBF-82CE-2F5EB470F64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471386" y="1100364"/>
            <a:ext cx="9249228" cy="52258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6C7D8F-B34E-4CC3-8A0B-A0F42D8F82D7}"/>
              </a:ext>
            </a:extLst>
          </p:cNvPr>
          <p:cNvSpPr txBox="1"/>
          <p:nvPr/>
        </p:nvSpPr>
        <p:spPr>
          <a:xfrm>
            <a:off x="3284375" y="6410879"/>
            <a:ext cx="5444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https://youtu.be/wAFWZsR868w?si=ls_QEPneSPqESKu0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711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TM02892315[[fn=줄기]]</Template>
  <TotalTime>2125</TotalTime>
  <Words>16</Words>
  <Application>Microsoft Office PowerPoint</Application>
  <PresentationFormat>와이드스크린</PresentationFormat>
  <Paragraphs>3</Paragraphs>
  <Slides>1</Slides>
  <Notes>1</Notes>
  <HiddenSlides>0</HiddenSlides>
  <MMClips>1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Calibri</vt:lpstr>
      <vt:lpstr>Calibri Light</vt:lpstr>
      <vt:lpstr>Wingdings 2</vt:lpstr>
      <vt:lpstr>HDOfficeLightV0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UC</dc:creator>
  <cp:lastModifiedBy>UC</cp:lastModifiedBy>
  <cp:revision>149</cp:revision>
  <dcterms:created xsi:type="dcterms:W3CDTF">2025-02-18T01:07:38Z</dcterms:created>
  <dcterms:modified xsi:type="dcterms:W3CDTF">2025-04-15T08:27:32Z</dcterms:modified>
</cp:coreProperties>
</file>