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8"/>
  </p:handoutMasterIdLst>
  <p:sldIdLst>
    <p:sldId id="287" r:id="rId2"/>
    <p:sldId id="288" r:id="rId3"/>
    <p:sldId id="289" r:id="rId4"/>
    <p:sldId id="290" r:id="rId5"/>
    <p:sldId id="291" r:id="rId6"/>
    <p:sldId id="292" r:id="rId7"/>
  </p:sldIdLst>
  <p:sldSz cx="6858000" cy="9144000" type="screen4x3"/>
  <p:notesSz cx="7099300" cy="10234613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 userDrawn="1">
          <p15:clr>
            <a:srgbClr val="A4A3A4"/>
          </p15:clr>
        </p15:guide>
        <p15:guide id="2" pos="216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5" d="100"/>
          <a:sy n="75" d="100"/>
        </p:scale>
        <p:origin x="2568" y="72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7138" cy="513376"/>
          </a:xfrm>
          <a:prstGeom prst="rect">
            <a:avLst/>
          </a:prstGeom>
        </p:spPr>
        <p:txBody>
          <a:bodyPr vert="horz" lIns="95088" tIns="47544" rIns="95088" bIns="47544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4020505" y="0"/>
            <a:ext cx="3077138" cy="513376"/>
          </a:xfrm>
          <a:prstGeom prst="rect">
            <a:avLst/>
          </a:prstGeom>
        </p:spPr>
        <p:txBody>
          <a:bodyPr vert="horz" lIns="95088" tIns="47544" rIns="95088" bIns="47544" rtlCol="0"/>
          <a:lstStyle>
            <a:lvl1pPr algn="r">
              <a:defRPr sz="1200"/>
            </a:lvl1pPr>
          </a:lstStyle>
          <a:p>
            <a:fld id="{F4847B12-F24E-45CA-BA6C-D7B6AE5FDD34}" type="datetimeFigureOut">
              <a:rPr lang="ko-KR" altLang="en-US" smtClean="0"/>
              <a:t>2026-02-03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0" y="9721237"/>
            <a:ext cx="3077138" cy="513376"/>
          </a:xfrm>
          <a:prstGeom prst="rect">
            <a:avLst/>
          </a:prstGeom>
        </p:spPr>
        <p:txBody>
          <a:bodyPr vert="horz" lIns="95088" tIns="47544" rIns="95088" bIns="47544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4020505" y="9721237"/>
            <a:ext cx="3077138" cy="513376"/>
          </a:xfrm>
          <a:prstGeom prst="rect">
            <a:avLst/>
          </a:prstGeom>
        </p:spPr>
        <p:txBody>
          <a:bodyPr vert="horz" lIns="95088" tIns="47544" rIns="95088" bIns="47544" rtlCol="0" anchor="b"/>
          <a:lstStyle>
            <a:lvl1pPr algn="r">
              <a:defRPr sz="1200"/>
            </a:lvl1pPr>
          </a:lstStyle>
          <a:p>
            <a:fld id="{CBF2868A-E679-4079-BB27-C1FADEC0A2B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1654019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514350" y="2840569"/>
            <a:ext cx="5829300" cy="196003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028700" y="5181600"/>
            <a:ext cx="4800600" cy="23368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34289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78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67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5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45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34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2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13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/>
              <a:t>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3F16C-B686-41BE-BB20-8FF421D12A02}" type="datetimeFigureOut">
              <a:rPr lang="ko-KR" altLang="en-US" smtClean="0"/>
              <a:pPr/>
              <a:t>2026-02-03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CA84DB-E01A-46CD-8D12-6562A7A726DA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3F16C-B686-41BE-BB20-8FF421D12A02}" type="datetimeFigureOut">
              <a:rPr lang="ko-KR" altLang="en-US" smtClean="0"/>
              <a:pPr/>
              <a:t>2026-02-03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CA84DB-E01A-46CD-8D12-6562A7A726DA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41735" y="5875867"/>
            <a:ext cx="5829300" cy="1816100"/>
          </a:xfrm>
        </p:spPr>
        <p:txBody>
          <a:bodyPr anchor="t"/>
          <a:lstStyle>
            <a:lvl1pPr algn="l">
              <a:defRPr sz="3000" b="1" cap="all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41735" y="3875620"/>
            <a:ext cx="5829300" cy="2000249"/>
          </a:xfrm>
        </p:spPr>
        <p:txBody>
          <a:bodyPr anchor="b"/>
          <a:lstStyle>
            <a:lvl1pPr marL="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1pPr>
            <a:lvl2pPr marL="342892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784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675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566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457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349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24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132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3F16C-B686-41BE-BB20-8FF421D12A02}" type="datetimeFigureOut">
              <a:rPr lang="ko-KR" altLang="en-US" smtClean="0"/>
              <a:pPr/>
              <a:t>2026-02-03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CA84DB-E01A-46CD-8D12-6562A7A726DA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342900" y="2133602"/>
            <a:ext cx="3028950" cy="6034617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50"/>
            </a:lvl4pPr>
            <a:lvl5pPr>
              <a:defRPr sz="135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486150" y="2133602"/>
            <a:ext cx="3028950" cy="6034617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50"/>
            </a:lvl4pPr>
            <a:lvl5pPr>
              <a:defRPr sz="135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3F16C-B686-41BE-BB20-8FF421D12A02}" type="datetimeFigureOut">
              <a:rPr lang="ko-KR" altLang="en-US" smtClean="0"/>
              <a:pPr/>
              <a:t>2026-02-03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CA84DB-E01A-46CD-8D12-6562A7A726DA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42901" y="2046817"/>
            <a:ext cx="3030141" cy="853016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892" indent="0">
              <a:buNone/>
              <a:defRPr sz="1500" b="1"/>
            </a:lvl2pPr>
            <a:lvl3pPr marL="685784" indent="0">
              <a:buNone/>
              <a:defRPr sz="1350" b="1"/>
            </a:lvl3pPr>
            <a:lvl4pPr marL="1028675" indent="0">
              <a:buNone/>
              <a:defRPr sz="1200" b="1"/>
            </a:lvl4pPr>
            <a:lvl5pPr marL="1371566" indent="0">
              <a:buNone/>
              <a:defRPr sz="1200" b="1"/>
            </a:lvl5pPr>
            <a:lvl6pPr marL="1714457" indent="0">
              <a:buNone/>
              <a:defRPr sz="1200" b="1"/>
            </a:lvl6pPr>
            <a:lvl7pPr marL="2057349" indent="0">
              <a:buNone/>
              <a:defRPr sz="1200" b="1"/>
            </a:lvl7pPr>
            <a:lvl8pPr marL="2400240" indent="0">
              <a:buNone/>
              <a:defRPr sz="1200" b="1"/>
            </a:lvl8pPr>
            <a:lvl9pPr marL="2743132" indent="0">
              <a:buNone/>
              <a:defRPr sz="12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42901" y="2899833"/>
            <a:ext cx="3030141" cy="5268384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3483770" y="2046817"/>
            <a:ext cx="3031331" cy="853016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892" indent="0">
              <a:buNone/>
              <a:defRPr sz="1500" b="1"/>
            </a:lvl2pPr>
            <a:lvl3pPr marL="685784" indent="0">
              <a:buNone/>
              <a:defRPr sz="1350" b="1"/>
            </a:lvl3pPr>
            <a:lvl4pPr marL="1028675" indent="0">
              <a:buNone/>
              <a:defRPr sz="1200" b="1"/>
            </a:lvl4pPr>
            <a:lvl5pPr marL="1371566" indent="0">
              <a:buNone/>
              <a:defRPr sz="1200" b="1"/>
            </a:lvl5pPr>
            <a:lvl6pPr marL="1714457" indent="0">
              <a:buNone/>
              <a:defRPr sz="1200" b="1"/>
            </a:lvl6pPr>
            <a:lvl7pPr marL="2057349" indent="0">
              <a:buNone/>
              <a:defRPr sz="1200" b="1"/>
            </a:lvl7pPr>
            <a:lvl8pPr marL="2400240" indent="0">
              <a:buNone/>
              <a:defRPr sz="1200" b="1"/>
            </a:lvl8pPr>
            <a:lvl9pPr marL="2743132" indent="0">
              <a:buNone/>
              <a:defRPr sz="12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3483770" y="2899833"/>
            <a:ext cx="3031331" cy="5268384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3F16C-B686-41BE-BB20-8FF421D12A02}" type="datetimeFigureOut">
              <a:rPr lang="ko-KR" altLang="en-US" smtClean="0"/>
              <a:pPr/>
              <a:t>2026-02-03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CA84DB-E01A-46CD-8D12-6562A7A726DA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3F16C-B686-41BE-BB20-8FF421D12A02}" type="datetimeFigureOut">
              <a:rPr lang="ko-KR" altLang="en-US" smtClean="0"/>
              <a:pPr/>
              <a:t>2026-02-03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CA84DB-E01A-46CD-8D12-6562A7A726DA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3F16C-B686-41BE-BB20-8FF421D12A02}" type="datetimeFigureOut">
              <a:rPr lang="ko-KR" altLang="en-US" smtClean="0"/>
              <a:pPr/>
              <a:t>2026-02-03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CA84DB-E01A-46CD-8D12-6562A7A726DA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901" y="364067"/>
            <a:ext cx="2256235" cy="1549400"/>
          </a:xfrm>
        </p:spPr>
        <p:txBody>
          <a:bodyPr anchor="b"/>
          <a:lstStyle>
            <a:lvl1pPr algn="l">
              <a:defRPr sz="15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681288" y="364069"/>
            <a:ext cx="3833813" cy="780415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342901" y="1913469"/>
            <a:ext cx="2256235" cy="6254751"/>
          </a:xfrm>
        </p:spPr>
        <p:txBody>
          <a:bodyPr/>
          <a:lstStyle>
            <a:lvl1pPr marL="0" indent="0">
              <a:buNone/>
              <a:defRPr sz="1050"/>
            </a:lvl1pPr>
            <a:lvl2pPr marL="342892" indent="0">
              <a:buNone/>
              <a:defRPr sz="900"/>
            </a:lvl2pPr>
            <a:lvl3pPr marL="685784" indent="0">
              <a:buNone/>
              <a:defRPr sz="750"/>
            </a:lvl3pPr>
            <a:lvl4pPr marL="1028675" indent="0">
              <a:buNone/>
              <a:defRPr sz="675"/>
            </a:lvl4pPr>
            <a:lvl5pPr marL="1371566" indent="0">
              <a:buNone/>
              <a:defRPr sz="675"/>
            </a:lvl5pPr>
            <a:lvl6pPr marL="1714457" indent="0">
              <a:buNone/>
              <a:defRPr sz="675"/>
            </a:lvl6pPr>
            <a:lvl7pPr marL="2057349" indent="0">
              <a:buNone/>
              <a:defRPr sz="675"/>
            </a:lvl7pPr>
            <a:lvl8pPr marL="2400240" indent="0">
              <a:buNone/>
              <a:defRPr sz="675"/>
            </a:lvl8pPr>
            <a:lvl9pPr marL="2743132" indent="0">
              <a:buNone/>
              <a:defRPr sz="675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3F16C-B686-41BE-BB20-8FF421D12A02}" type="datetimeFigureOut">
              <a:rPr lang="ko-KR" altLang="en-US" smtClean="0"/>
              <a:pPr/>
              <a:t>2026-02-03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CA84DB-E01A-46CD-8D12-6562A7A726DA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344216" y="6400801"/>
            <a:ext cx="4114800" cy="755651"/>
          </a:xfrm>
        </p:spPr>
        <p:txBody>
          <a:bodyPr anchor="b"/>
          <a:lstStyle>
            <a:lvl1pPr algn="l">
              <a:defRPr sz="15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344216" y="817033"/>
            <a:ext cx="4114800" cy="5486400"/>
          </a:xfrm>
        </p:spPr>
        <p:txBody>
          <a:bodyPr/>
          <a:lstStyle>
            <a:lvl1pPr marL="0" indent="0">
              <a:buNone/>
              <a:defRPr sz="2400"/>
            </a:lvl1pPr>
            <a:lvl2pPr marL="342892" indent="0">
              <a:buNone/>
              <a:defRPr sz="2100"/>
            </a:lvl2pPr>
            <a:lvl3pPr marL="685784" indent="0">
              <a:buNone/>
              <a:defRPr sz="1800"/>
            </a:lvl3pPr>
            <a:lvl4pPr marL="1028675" indent="0">
              <a:buNone/>
              <a:defRPr sz="1500"/>
            </a:lvl4pPr>
            <a:lvl5pPr marL="1371566" indent="0">
              <a:buNone/>
              <a:defRPr sz="1500"/>
            </a:lvl5pPr>
            <a:lvl6pPr marL="1714457" indent="0">
              <a:buNone/>
              <a:defRPr sz="1500"/>
            </a:lvl6pPr>
            <a:lvl7pPr marL="2057349" indent="0">
              <a:buNone/>
              <a:defRPr sz="1500"/>
            </a:lvl7pPr>
            <a:lvl8pPr marL="2400240" indent="0">
              <a:buNone/>
              <a:defRPr sz="1500"/>
            </a:lvl8pPr>
            <a:lvl9pPr marL="2743132" indent="0">
              <a:buNone/>
              <a:defRPr sz="15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344216" y="7156452"/>
            <a:ext cx="4114800" cy="1073149"/>
          </a:xfrm>
        </p:spPr>
        <p:txBody>
          <a:bodyPr/>
          <a:lstStyle>
            <a:lvl1pPr marL="0" indent="0">
              <a:buNone/>
              <a:defRPr sz="1050"/>
            </a:lvl1pPr>
            <a:lvl2pPr marL="342892" indent="0">
              <a:buNone/>
              <a:defRPr sz="900"/>
            </a:lvl2pPr>
            <a:lvl3pPr marL="685784" indent="0">
              <a:buNone/>
              <a:defRPr sz="750"/>
            </a:lvl3pPr>
            <a:lvl4pPr marL="1028675" indent="0">
              <a:buNone/>
              <a:defRPr sz="675"/>
            </a:lvl4pPr>
            <a:lvl5pPr marL="1371566" indent="0">
              <a:buNone/>
              <a:defRPr sz="675"/>
            </a:lvl5pPr>
            <a:lvl6pPr marL="1714457" indent="0">
              <a:buNone/>
              <a:defRPr sz="675"/>
            </a:lvl6pPr>
            <a:lvl7pPr marL="2057349" indent="0">
              <a:buNone/>
              <a:defRPr sz="675"/>
            </a:lvl7pPr>
            <a:lvl8pPr marL="2400240" indent="0">
              <a:buNone/>
              <a:defRPr sz="675"/>
            </a:lvl8pPr>
            <a:lvl9pPr marL="2743132" indent="0">
              <a:buNone/>
              <a:defRPr sz="675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3F16C-B686-41BE-BB20-8FF421D12A02}" type="datetimeFigureOut">
              <a:rPr lang="ko-KR" altLang="en-US" smtClean="0"/>
              <a:pPr/>
              <a:t>2026-02-03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CA84DB-E01A-46CD-8D12-6562A7A726DA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3F16C-B686-41BE-BB20-8FF421D12A02}" type="datetimeFigureOut">
              <a:rPr lang="ko-KR" altLang="en-US" smtClean="0"/>
              <a:pPr/>
              <a:t>2026-02-03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CA84DB-E01A-46CD-8D12-6562A7A726DA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4972050" y="366186"/>
            <a:ext cx="1543050" cy="7802033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342900" y="366186"/>
            <a:ext cx="4514850" cy="7802033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3F16C-B686-41BE-BB20-8FF421D12A02}" type="datetimeFigureOut">
              <a:rPr lang="ko-KR" altLang="en-US" smtClean="0"/>
              <a:pPr/>
              <a:t>2026-02-03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CA84DB-E01A-46CD-8D12-6562A7A726DA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42900" y="2133602"/>
            <a:ext cx="6172200" cy="603461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342900" y="8475136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3F16C-B686-41BE-BB20-8FF421D12A02}" type="datetimeFigureOut">
              <a:rPr lang="ko-KR" altLang="en-US" smtClean="0"/>
              <a:pPr/>
              <a:t>2026-02-03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2343150" y="8475136"/>
            <a:ext cx="21717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4914900" y="8475136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CA84DB-E01A-46CD-8D12-6562A7A726DA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685784" rtl="0" eaLnBrk="1" latinLnBrk="1" hangingPunct="1"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7169" indent="-257169" algn="l" defTabSz="685784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57198" indent="-214307" algn="l" defTabSz="685784" rtl="0" eaLnBrk="1" latinLnBrk="1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29" indent="-171446" algn="l" defTabSz="685784" rtl="0" eaLnBrk="1" latinLnBrk="1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20" indent="-171446" algn="l" defTabSz="685784" rtl="0" eaLnBrk="1" latinLnBrk="1" hangingPunct="1">
        <a:spcBef>
          <a:spcPct val="20000"/>
        </a:spcBef>
        <a:buFont typeface="Arial" pitchFamily="34" charset="0"/>
        <a:buChar char="–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11" indent="-171446" algn="l" defTabSz="685784" rtl="0" eaLnBrk="1" latinLnBrk="1" hangingPunct="1">
        <a:spcBef>
          <a:spcPct val="20000"/>
        </a:spcBef>
        <a:buFont typeface="Arial" pitchFamily="34" charset="0"/>
        <a:buChar char="»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03" indent="-171446" algn="l" defTabSz="685784" rtl="0" eaLnBrk="1" latinLnBrk="1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795" indent="-171446" algn="l" defTabSz="685784" rtl="0" eaLnBrk="1" latinLnBrk="1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571686" indent="-171446" algn="l" defTabSz="685784" rtl="0" eaLnBrk="1" latinLnBrk="1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577" indent="-171446" algn="l" defTabSz="685784" rtl="0" eaLnBrk="1" latinLnBrk="1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685784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892" algn="l" defTabSz="685784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784" algn="l" defTabSz="685784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675" algn="l" defTabSz="685784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566" algn="l" defTabSz="685784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457" algn="l" defTabSz="685784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349" algn="l" defTabSz="685784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240" algn="l" defTabSz="685784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132" algn="l" defTabSz="685784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42646" y="1331640"/>
            <a:ext cx="637270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/>
              <a:t>1. </a:t>
            </a:r>
            <a:r>
              <a:rPr lang="ko-KR" altLang="en-US" sz="2000"/>
              <a:t>구글 플레이스토어 또는 애플 앱스토어에서 </a:t>
            </a:r>
            <a:r>
              <a:rPr lang="en-US" altLang="ko-KR" sz="2000"/>
              <a:t>‘</a:t>
            </a:r>
            <a:r>
              <a:rPr lang="ko-KR" altLang="en-US" sz="2000"/>
              <a:t>울산과학대학교</a:t>
            </a:r>
            <a:r>
              <a:rPr lang="en-US" altLang="ko-KR" sz="2000"/>
              <a:t>’ </a:t>
            </a:r>
            <a:r>
              <a:rPr lang="ko-KR" altLang="en-US" sz="2000"/>
              <a:t> </a:t>
            </a:r>
            <a:r>
              <a:rPr lang="en-US" altLang="ko-KR" sz="2000"/>
              <a:t>- </a:t>
            </a:r>
            <a:r>
              <a:rPr lang="ko-KR" altLang="en-US" sz="2000"/>
              <a:t>설치</a:t>
            </a:r>
          </a:p>
        </p:txBody>
      </p:sp>
      <p:pic>
        <p:nvPicPr>
          <p:cNvPr id="7" name="그림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2816" y="2123728"/>
            <a:ext cx="3029927" cy="6228184"/>
          </a:xfrm>
          <a:prstGeom prst="rect">
            <a:avLst/>
          </a:prstGeom>
        </p:spPr>
      </p:pic>
      <p:cxnSp>
        <p:nvCxnSpPr>
          <p:cNvPr id="9" name="직선 화살표 연결선 8"/>
          <p:cNvCxnSpPr>
            <a:endCxn id="10" idx="1"/>
          </p:cNvCxnSpPr>
          <p:nvPr/>
        </p:nvCxnSpPr>
        <p:spPr>
          <a:xfrm>
            <a:off x="2415297" y="2586264"/>
            <a:ext cx="2597879" cy="889647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0" name="TextBox 9"/>
          <p:cNvSpPr txBox="1"/>
          <p:nvPr/>
        </p:nvSpPr>
        <p:spPr>
          <a:xfrm>
            <a:off x="5013176" y="3275856"/>
            <a:ext cx="136256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/>
              <a:t>왼쪽 상단</a:t>
            </a:r>
          </a:p>
        </p:txBody>
      </p:sp>
      <p:sp>
        <p:nvSpPr>
          <p:cNvPr id="15" name="제목 1"/>
          <p:cNvSpPr txBox="1">
            <a:spLocks/>
          </p:cNvSpPr>
          <p:nvPr/>
        </p:nvSpPr>
        <p:spPr>
          <a:xfrm>
            <a:off x="342900" y="366184"/>
            <a:ext cx="6172200" cy="53340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685784" rtl="0" eaLnBrk="1" latinLnBrk="1" hangingPunct="1"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ko-KR" sz="3200" b="1">
                <a:solidFill>
                  <a:schemeClr val="bg1"/>
                </a:solidFill>
              </a:rPr>
              <a:t>2026</a:t>
            </a:r>
            <a:r>
              <a:rPr lang="ko-KR" altLang="en-US" sz="3200" b="1">
                <a:solidFill>
                  <a:schemeClr val="bg1"/>
                </a:solidFill>
              </a:rPr>
              <a:t>학번 신입생 시간표 조회</a:t>
            </a:r>
          </a:p>
        </p:txBody>
      </p:sp>
    </p:spTree>
    <p:extLst>
      <p:ext uri="{BB962C8B-B14F-4D97-AF65-F5344CB8AC3E}">
        <p14:creationId xmlns:p14="http://schemas.microsoft.com/office/powerpoint/2010/main" val="425811605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533408"/>
          </a:xfrm>
        </p:spPr>
        <p:txBody>
          <a:bodyPr>
            <a:noAutofit/>
          </a:bodyPr>
          <a:lstStyle/>
          <a:p>
            <a:r>
              <a:rPr lang="en-US" altLang="ko-KR" sz="3200" b="1">
                <a:solidFill>
                  <a:schemeClr val="bg1"/>
                </a:solidFill>
              </a:rPr>
              <a:t>2026</a:t>
            </a:r>
            <a:r>
              <a:rPr lang="ko-KR" altLang="en-US" sz="3200" b="1">
                <a:solidFill>
                  <a:schemeClr val="bg1"/>
                </a:solidFill>
              </a:rPr>
              <a:t>학번 신입생 시간표 조회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16632" y="1259632"/>
            <a:ext cx="674136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/>
              <a:t>2. </a:t>
            </a:r>
            <a:r>
              <a:rPr lang="ko-KR" altLang="en-US" sz="2000"/>
              <a:t>로그인 터치</a:t>
            </a:r>
          </a:p>
        </p:txBody>
      </p:sp>
      <p:pic>
        <p:nvPicPr>
          <p:cNvPr id="6" name="그림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7136" y="1763688"/>
            <a:ext cx="3240360" cy="6660740"/>
          </a:xfrm>
          <a:prstGeom prst="rect">
            <a:avLst/>
          </a:prstGeom>
        </p:spPr>
      </p:pic>
      <p:sp>
        <p:nvSpPr>
          <p:cNvPr id="7" name="직사각형 6"/>
          <p:cNvSpPr/>
          <p:nvPr/>
        </p:nvSpPr>
        <p:spPr bwMode="gray">
          <a:xfrm>
            <a:off x="1893740" y="2987824"/>
            <a:ext cx="720080" cy="360040"/>
          </a:xfrm>
          <a:prstGeom prst="rect">
            <a:avLst/>
          </a:prstGeom>
          <a:noFill/>
          <a:ln w="50800">
            <a:solidFill>
              <a:srgbClr val="FF0000"/>
            </a:solidFill>
            <a:headEnd/>
            <a:tailEnd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none" rtlCol="0" anchor="ctr"/>
          <a:lstStyle/>
          <a:p>
            <a:pPr algn="ctr"/>
            <a:endParaRPr lang="ko-KR" altLang="en-US" sz="2000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굴림" charset="-127"/>
              <a:ea typeface="굴림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5277538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16632" y="1259632"/>
            <a:ext cx="674136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/>
              <a:t>3. </a:t>
            </a:r>
            <a:r>
              <a:rPr lang="ko-KR" altLang="en-US" sz="2000"/>
              <a:t>학번 </a:t>
            </a:r>
            <a:r>
              <a:rPr lang="en-US" altLang="ko-KR" sz="2000"/>
              <a:t>– </a:t>
            </a:r>
            <a:r>
              <a:rPr lang="ko-KR" altLang="en-US" sz="2000"/>
              <a:t>비밀번호 입력</a:t>
            </a:r>
            <a:r>
              <a:rPr lang="en-US" altLang="ko-KR" sz="2000"/>
              <a:t>(</a:t>
            </a:r>
            <a:r>
              <a:rPr lang="ko-KR" altLang="en-US" sz="2000"/>
              <a:t>기본 </a:t>
            </a:r>
            <a:r>
              <a:rPr lang="en-US" altLang="ko-KR" sz="2000"/>
              <a:t>a+</a:t>
            </a:r>
            <a:r>
              <a:rPr lang="ko-KR" altLang="en-US" sz="2000"/>
              <a:t>주민번호뒷</a:t>
            </a:r>
            <a:r>
              <a:rPr lang="en-US" altLang="ko-KR" sz="2000"/>
              <a:t>7</a:t>
            </a:r>
            <a:r>
              <a:rPr lang="ko-KR" altLang="en-US" sz="2000"/>
              <a:t>자리</a:t>
            </a:r>
            <a:r>
              <a:rPr lang="en-US" altLang="ko-KR" sz="2000"/>
              <a:t>)</a:t>
            </a:r>
            <a:endParaRPr lang="ko-KR" altLang="en-US" sz="2000"/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8800" y="1763688"/>
            <a:ext cx="3218324" cy="6615444"/>
          </a:xfrm>
          <a:prstGeom prst="rect">
            <a:avLst/>
          </a:prstGeom>
        </p:spPr>
      </p:pic>
      <p:sp>
        <p:nvSpPr>
          <p:cNvPr id="6" name="제목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533408"/>
          </a:xfrm>
        </p:spPr>
        <p:txBody>
          <a:bodyPr>
            <a:noAutofit/>
          </a:bodyPr>
          <a:lstStyle/>
          <a:p>
            <a:r>
              <a:rPr lang="en-US" altLang="ko-KR" sz="3200" b="1">
                <a:solidFill>
                  <a:schemeClr val="bg1"/>
                </a:solidFill>
              </a:rPr>
              <a:t>2026</a:t>
            </a:r>
            <a:r>
              <a:rPr lang="ko-KR" altLang="en-US" sz="3200" b="1">
                <a:solidFill>
                  <a:schemeClr val="bg1"/>
                </a:solidFill>
              </a:rPr>
              <a:t>학번 신입생 시간표 조회</a:t>
            </a:r>
          </a:p>
        </p:txBody>
      </p:sp>
      <p:sp>
        <p:nvSpPr>
          <p:cNvPr id="7" name="직사각형 6"/>
          <p:cNvSpPr/>
          <p:nvPr/>
        </p:nvSpPr>
        <p:spPr bwMode="gray">
          <a:xfrm>
            <a:off x="1844824" y="3059832"/>
            <a:ext cx="2736304" cy="936104"/>
          </a:xfrm>
          <a:prstGeom prst="rect">
            <a:avLst/>
          </a:prstGeom>
          <a:noFill/>
          <a:ln w="57150">
            <a:solidFill>
              <a:srgbClr val="FF0000"/>
            </a:solidFill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rtlCol="0" anchor="ctr"/>
          <a:lstStyle/>
          <a:p>
            <a:pPr algn="ctr"/>
            <a:endParaRPr lang="ko-KR" altLang="en-US" sz="2000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굴림" charset="-127"/>
              <a:ea typeface="굴림" charset="-127"/>
            </a:endParaRP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85184" y="1673877"/>
            <a:ext cx="1625268" cy="4498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894962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533408"/>
          </a:xfrm>
        </p:spPr>
        <p:txBody>
          <a:bodyPr>
            <a:noAutofit/>
          </a:bodyPr>
          <a:lstStyle/>
          <a:p>
            <a:r>
              <a:rPr lang="en-US" altLang="ko-KR" sz="3200" b="1">
                <a:solidFill>
                  <a:schemeClr val="bg1"/>
                </a:solidFill>
              </a:rPr>
              <a:t>2026</a:t>
            </a:r>
            <a:r>
              <a:rPr lang="ko-KR" altLang="en-US" sz="3200" b="1">
                <a:solidFill>
                  <a:schemeClr val="bg1"/>
                </a:solidFill>
              </a:rPr>
              <a:t>학번 신입생 시간표 조회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16632" y="1259632"/>
            <a:ext cx="674136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/>
              <a:t>4. </a:t>
            </a:r>
            <a:r>
              <a:rPr lang="ko-KR" altLang="en-US" sz="2000"/>
              <a:t>메인화면 </a:t>
            </a:r>
            <a:r>
              <a:rPr lang="en-US" altLang="ko-KR" sz="2000"/>
              <a:t>– </a:t>
            </a:r>
            <a:r>
              <a:rPr lang="ko-KR" altLang="en-US" sz="2000"/>
              <a:t>통합정보</a:t>
            </a:r>
            <a:r>
              <a:rPr lang="en-US" altLang="ko-KR" sz="2000"/>
              <a:t>(UC</a:t>
            </a:r>
            <a:r>
              <a:rPr lang="ko-KR" altLang="en-US" sz="2000"/>
              <a:t>포털</a:t>
            </a:r>
            <a:r>
              <a:rPr lang="en-US" altLang="ko-KR" sz="2000"/>
              <a:t>)</a:t>
            </a:r>
            <a:endParaRPr lang="ko-KR" altLang="en-US" sz="2000"/>
          </a:p>
        </p:txBody>
      </p:sp>
      <p:pic>
        <p:nvPicPr>
          <p:cNvPr id="6" name="그림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8820" y="1763688"/>
            <a:ext cx="3240360" cy="6660740"/>
          </a:xfrm>
          <a:prstGeom prst="rect">
            <a:avLst/>
          </a:prstGeom>
        </p:spPr>
      </p:pic>
      <p:sp>
        <p:nvSpPr>
          <p:cNvPr id="7" name="직사각형 6"/>
          <p:cNvSpPr/>
          <p:nvPr/>
        </p:nvSpPr>
        <p:spPr bwMode="gray">
          <a:xfrm>
            <a:off x="2780928" y="3347864"/>
            <a:ext cx="2268252" cy="1008112"/>
          </a:xfrm>
          <a:prstGeom prst="rect">
            <a:avLst/>
          </a:prstGeom>
          <a:noFill/>
          <a:ln w="57150">
            <a:solidFill>
              <a:srgbClr val="FF0000"/>
            </a:solidFill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rtlCol="0" anchor="ctr"/>
          <a:lstStyle/>
          <a:p>
            <a:pPr algn="ctr"/>
            <a:endParaRPr lang="ko-KR" altLang="en-US" sz="2000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굴림" charset="-127"/>
              <a:ea typeface="굴림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29806720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533408"/>
          </a:xfrm>
        </p:spPr>
        <p:txBody>
          <a:bodyPr>
            <a:noAutofit/>
          </a:bodyPr>
          <a:lstStyle/>
          <a:p>
            <a:r>
              <a:rPr lang="en-US" altLang="ko-KR" sz="3200" b="1">
                <a:solidFill>
                  <a:schemeClr val="bg1"/>
                </a:solidFill>
              </a:rPr>
              <a:t>2026</a:t>
            </a:r>
            <a:r>
              <a:rPr lang="ko-KR" altLang="en-US" sz="3200" b="1">
                <a:solidFill>
                  <a:schemeClr val="bg1"/>
                </a:solidFill>
              </a:rPr>
              <a:t>학번 신입생 시간표 조회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16632" y="1259632"/>
            <a:ext cx="674136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/>
              <a:t>5. </a:t>
            </a:r>
            <a:r>
              <a:rPr lang="ko-KR" altLang="en-US" sz="2000"/>
              <a:t>개인수업시간표</a:t>
            </a:r>
          </a:p>
        </p:txBody>
      </p:sp>
      <p:pic>
        <p:nvPicPr>
          <p:cNvPr id="7" name="그림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0808" y="1763688"/>
            <a:ext cx="3240360" cy="6660740"/>
          </a:xfrm>
          <a:prstGeom prst="rect">
            <a:avLst/>
          </a:prstGeom>
        </p:spPr>
      </p:pic>
      <p:sp>
        <p:nvSpPr>
          <p:cNvPr id="8" name="직사각형 7"/>
          <p:cNvSpPr/>
          <p:nvPr/>
        </p:nvSpPr>
        <p:spPr bwMode="gray">
          <a:xfrm>
            <a:off x="1556792" y="2339752"/>
            <a:ext cx="1296144" cy="360040"/>
          </a:xfrm>
          <a:prstGeom prst="rect">
            <a:avLst/>
          </a:prstGeom>
          <a:noFill/>
          <a:ln w="57150">
            <a:solidFill>
              <a:srgbClr val="FF0000"/>
            </a:solidFill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rtlCol="0" anchor="ctr"/>
          <a:lstStyle/>
          <a:p>
            <a:pPr algn="ctr"/>
            <a:endParaRPr lang="ko-KR" altLang="en-US" sz="2000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굴림" charset="-127"/>
              <a:ea typeface="굴림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7307749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533408"/>
          </a:xfrm>
        </p:spPr>
        <p:txBody>
          <a:bodyPr>
            <a:noAutofit/>
          </a:bodyPr>
          <a:lstStyle/>
          <a:p>
            <a:r>
              <a:rPr lang="en-US" altLang="ko-KR" sz="3200" b="1">
                <a:solidFill>
                  <a:schemeClr val="bg1"/>
                </a:solidFill>
              </a:rPr>
              <a:t>2026</a:t>
            </a:r>
            <a:r>
              <a:rPr lang="ko-KR" altLang="en-US" sz="3200" b="1">
                <a:solidFill>
                  <a:schemeClr val="bg1"/>
                </a:solidFill>
              </a:rPr>
              <a:t>학번 신입생 시간표 조회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16632" y="1259632"/>
            <a:ext cx="674136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/>
              <a:t>6. </a:t>
            </a:r>
            <a:r>
              <a:rPr lang="ko-KR" altLang="en-US" sz="2000"/>
              <a:t>수강정보 확인</a:t>
            </a:r>
          </a:p>
        </p:txBody>
      </p:sp>
      <p:pic>
        <p:nvPicPr>
          <p:cNvPr id="6" name="그림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8800" y="1763688"/>
            <a:ext cx="3170051" cy="6516216"/>
          </a:xfrm>
          <a:prstGeom prst="rect">
            <a:avLst/>
          </a:prstGeom>
        </p:spPr>
      </p:pic>
      <p:sp>
        <p:nvSpPr>
          <p:cNvPr id="7" name="직사각형 6"/>
          <p:cNvSpPr/>
          <p:nvPr/>
        </p:nvSpPr>
        <p:spPr bwMode="gray">
          <a:xfrm>
            <a:off x="3236981" y="2339752"/>
            <a:ext cx="884588" cy="360040"/>
          </a:xfrm>
          <a:prstGeom prst="rect">
            <a:avLst/>
          </a:prstGeom>
          <a:noFill/>
          <a:ln w="57150">
            <a:solidFill>
              <a:srgbClr val="FF0000"/>
            </a:solidFill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rtlCol="0" anchor="ctr"/>
          <a:lstStyle/>
          <a:p>
            <a:pPr algn="ctr"/>
            <a:endParaRPr lang="ko-KR" altLang="en-US" sz="2000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굴림" charset="-127"/>
              <a:ea typeface="굴림" charset="-127"/>
            </a:endParaRPr>
          </a:p>
        </p:txBody>
      </p:sp>
      <p:sp>
        <p:nvSpPr>
          <p:cNvPr id="2" name="직사각형 1"/>
          <p:cNvSpPr/>
          <p:nvPr/>
        </p:nvSpPr>
        <p:spPr bwMode="gray">
          <a:xfrm>
            <a:off x="4293096" y="3275856"/>
            <a:ext cx="360040" cy="2664296"/>
          </a:xfrm>
          <a:prstGeom prst="rect">
            <a:avLst/>
          </a:prstGeom>
          <a:solidFill>
            <a:schemeClr val="bg1"/>
          </a:solidFill>
          <a:ln w="28575">
            <a:solidFill>
              <a:srgbClr val="DDDDDD"/>
            </a:solidFill>
            <a:round/>
            <a:headEnd/>
            <a:tailEnd/>
          </a:ln>
          <a:effectLst>
            <a:outerShdw dist="35921" dir="2700000" algn="ctr" rotWithShape="0">
              <a:srgbClr val="292929">
                <a:alpha val="50000"/>
              </a:srgbClr>
            </a:outerShdw>
          </a:effectLst>
        </p:spPr>
        <p:txBody>
          <a:bodyPr wrap="none" rtlCol="0" anchor="ctr"/>
          <a:lstStyle/>
          <a:p>
            <a:pPr algn="ctr"/>
            <a:endParaRPr lang="ko-KR" altLang="en-US" sz="2000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굴림" charset="-127"/>
              <a:ea typeface="굴림" charset="-127"/>
            </a:endParaRPr>
          </a:p>
        </p:txBody>
      </p:sp>
      <p:sp>
        <p:nvSpPr>
          <p:cNvPr id="3" name="직사각형 2"/>
          <p:cNvSpPr/>
          <p:nvPr/>
        </p:nvSpPr>
        <p:spPr bwMode="gray">
          <a:xfrm>
            <a:off x="1772816" y="2699792"/>
            <a:ext cx="936104" cy="288032"/>
          </a:xfrm>
          <a:prstGeom prst="rect">
            <a:avLst/>
          </a:prstGeom>
          <a:solidFill>
            <a:schemeClr val="bg1"/>
          </a:solidFill>
          <a:ln w="28575">
            <a:noFill/>
            <a:round/>
            <a:headEnd/>
            <a:tailEnd/>
          </a:ln>
          <a:effectLst>
            <a:outerShdw dist="35921" dir="2700000" algn="ctr" rotWithShape="0">
              <a:srgbClr val="292929">
                <a:alpha val="50000"/>
              </a:srgbClr>
            </a:outerShdw>
          </a:effectLst>
        </p:spPr>
        <p:txBody>
          <a:bodyPr wrap="none" rtlCol="0" anchor="ctr"/>
          <a:lstStyle/>
          <a:p>
            <a:pPr algn="ctr"/>
            <a:endParaRPr lang="ko-KR" altLang="en-US" sz="2000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굴림" charset="-127"/>
              <a:ea typeface="굴림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46067034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gray">
        <a:gradFill rotWithShape="1">
          <a:gsLst>
            <a:gs pos="0">
              <a:srgbClr val="0099CC">
                <a:gamma/>
                <a:shade val="78824"/>
                <a:invGamma/>
              </a:srgbClr>
            </a:gs>
            <a:gs pos="100000">
              <a:srgbClr val="0099CC"/>
            </a:gs>
          </a:gsLst>
          <a:lin ang="2700000" scaled="1"/>
        </a:gradFill>
        <a:ln w="28575">
          <a:solidFill>
            <a:srgbClr val="DDDDDD"/>
          </a:solidFill>
          <a:round/>
          <a:headEnd/>
          <a:tailEnd/>
        </a:ln>
        <a:effectLst>
          <a:outerShdw dist="35921" dir="2700000" algn="ctr" rotWithShape="0">
            <a:srgbClr val="292929">
              <a:alpha val="50000"/>
            </a:srgbClr>
          </a:outerShdw>
        </a:effectLst>
      </a:spPr>
      <a:bodyPr wrap="none" anchor="ctr"/>
      <a:lstStyle>
        <a:defPPr algn="ctr">
          <a:defRPr sz="2000" dirty="0">
            <a:solidFill>
              <a:schemeClr val="bg1"/>
            </a:solidFill>
            <a:effectLst>
              <a:outerShdw blurRad="38100" dist="38100" dir="2700000" algn="tl">
                <a:srgbClr val="000000"/>
              </a:outerShdw>
            </a:effectLst>
            <a:latin typeface="굴림" charset="-127"/>
            <a:ea typeface="굴림" charset="-127"/>
          </a:defRPr>
        </a:defPPr>
      </a:lstStyle>
    </a:spDef>
  </a:objectDefaults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3535</TotalTime>
  <Words>78</Words>
  <Application>Microsoft Office PowerPoint</Application>
  <PresentationFormat>화면 슬라이드 쇼(4:3)</PresentationFormat>
  <Paragraphs>13</Paragraphs>
  <Slides>6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3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6</vt:i4>
      </vt:variant>
    </vt:vector>
  </HeadingPairs>
  <TitlesOfParts>
    <vt:vector size="10" baseType="lpstr">
      <vt:lpstr>굴림</vt:lpstr>
      <vt:lpstr>맑은 고딕</vt:lpstr>
      <vt:lpstr>Arial</vt:lpstr>
      <vt:lpstr>Office 테마</vt:lpstr>
      <vt:lpstr>PowerPoint 프레젠테이션</vt:lpstr>
      <vt:lpstr>2026학번 신입생 시간표 조회</vt:lpstr>
      <vt:lpstr>2026학번 신입생 시간표 조회</vt:lpstr>
      <vt:lpstr>2026학번 신입생 시간표 조회</vt:lpstr>
      <vt:lpstr>2026학번 신입생 시간표 조회</vt:lpstr>
      <vt:lpstr>2026학번 신입생 시간표 조회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user</dc:creator>
  <cp:lastModifiedBy>UC</cp:lastModifiedBy>
  <cp:revision>149</cp:revision>
  <cp:lastPrinted>2020-02-27T08:32:58Z</cp:lastPrinted>
  <dcterms:created xsi:type="dcterms:W3CDTF">2010-07-05T05:25:32Z</dcterms:created>
  <dcterms:modified xsi:type="dcterms:W3CDTF">2026-02-03T00:30:22Z</dcterms:modified>
</cp:coreProperties>
</file>