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7"/>
  </p:handoutMasterIdLst>
  <p:sldIdLst>
    <p:sldId id="287" r:id="rId2"/>
    <p:sldId id="288" r:id="rId3"/>
    <p:sldId id="289" r:id="rId4"/>
    <p:sldId id="290" r:id="rId5"/>
    <p:sldId id="291" r:id="rId6"/>
  </p:sldIdLst>
  <p:sldSz cx="9144000" cy="6858000" type="screen4x3"/>
  <p:notesSz cx="10234613" cy="70993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133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6116" cy="356106"/>
          </a:xfrm>
          <a:prstGeom prst="rect">
            <a:avLst/>
          </a:prstGeom>
        </p:spPr>
        <p:txBody>
          <a:bodyPr vert="horz" lIns="95088" tIns="47544" rIns="95088" bIns="4754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796108" y="0"/>
            <a:ext cx="4436116" cy="356106"/>
          </a:xfrm>
          <a:prstGeom prst="rect">
            <a:avLst/>
          </a:prstGeom>
        </p:spPr>
        <p:txBody>
          <a:bodyPr vert="horz" lIns="95088" tIns="47544" rIns="95088" bIns="47544" rtlCol="0"/>
          <a:lstStyle>
            <a:lvl1pPr algn="r">
              <a:defRPr sz="1200"/>
            </a:lvl1pPr>
          </a:lstStyle>
          <a:p>
            <a:fld id="{F4847B12-F24E-45CA-BA6C-D7B6AE5FDD34}" type="datetimeFigureOut">
              <a:rPr lang="ko-KR" altLang="en-US" smtClean="0"/>
              <a:t>2026-02-03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743194"/>
            <a:ext cx="4436116" cy="356106"/>
          </a:xfrm>
          <a:prstGeom prst="rect">
            <a:avLst/>
          </a:prstGeom>
        </p:spPr>
        <p:txBody>
          <a:bodyPr vert="horz" lIns="95088" tIns="47544" rIns="95088" bIns="4754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796108" y="6743194"/>
            <a:ext cx="4436116" cy="356106"/>
          </a:xfrm>
          <a:prstGeom prst="rect">
            <a:avLst/>
          </a:prstGeom>
        </p:spPr>
        <p:txBody>
          <a:bodyPr vert="horz" lIns="95088" tIns="47544" rIns="95088" bIns="47544" rtlCol="0" anchor="b"/>
          <a:lstStyle>
            <a:lvl1pPr algn="r">
              <a:defRPr sz="1200"/>
            </a:lvl1pPr>
          </a:lstStyle>
          <a:p>
            <a:fld id="{CBF2868A-E679-4079-BB27-C1FADEC0A2B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65401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71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2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7"/>
            <a:ext cx="7772400" cy="1500187"/>
          </a:xfrm>
        </p:spPr>
        <p:txBody>
          <a:bodyPr anchor="b"/>
          <a:lstStyle>
            <a:lvl1pPr marL="0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1pPr>
            <a:lvl2pPr marL="257172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 marL="51434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 marL="771516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8687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5859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43031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80020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5737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2" indent="0">
              <a:buNone/>
              <a:defRPr sz="1125" b="1"/>
            </a:lvl2pPr>
            <a:lvl3pPr marL="514345" indent="0">
              <a:buNone/>
              <a:defRPr sz="1013" b="1"/>
            </a:lvl3pPr>
            <a:lvl4pPr marL="771516" indent="0">
              <a:buNone/>
              <a:defRPr sz="900" b="1"/>
            </a:lvl4pPr>
            <a:lvl5pPr marL="1028687" indent="0">
              <a:buNone/>
              <a:defRPr sz="900" b="1"/>
            </a:lvl5pPr>
            <a:lvl6pPr marL="1285859" indent="0">
              <a:buNone/>
              <a:defRPr sz="900" b="1"/>
            </a:lvl6pPr>
            <a:lvl7pPr marL="1543031" indent="0">
              <a:buNone/>
              <a:defRPr sz="900" b="1"/>
            </a:lvl7pPr>
            <a:lvl8pPr marL="1800203" indent="0">
              <a:buNone/>
              <a:defRPr sz="900" b="1"/>
            </a:lvl8pPr>
            <a:lvl9pPr marL="2057375" indent="0">
              <a:buNone/>
              <a:defRPr sz="9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2" indent="0">
              <a:buNone/>
              <a:defRPr sz="1125" b="1"/>
            </a:lvl2pPr>
            <a:lvl3pPr marL="514345" indent="0">
              <a:buNone/>
              <a:defRPr sz="1013" b="1"/>
            </a:lvl3pPr>
            <a:lvl4pPr marL="771516" indent="0">
              <a:buNone/>
              <a:defRPr sz="900" b="1"/>
            </a:lvl4pPr>
            <a:lvl5pPr marL="1028687" indent="0">
              <a:buNone/>
              <a:defRPr sz="900" b="1"/>
            </a:lvl5pPr>
            <a:lvl6pPr marL="1285859" indent="0">
              <a:buNone/>
              <a:defRPr sz="900" b="1"/>
            </a:lvl6pPr>
            <a:lvl7pPr marL="1543031" indent="0">
              <a:buNone/>
              <a:defRPr sz="900" b="1"/>
            </a:lvl7pPr>
            <a:lvl8pPr marL="1800203" indent="0">
              <a:buNone/>
              <a:defRPr sz="900" b="1"/>
            </a:lvl8pPr>
            <a:lvl9pPr marL="2057375" indent="0">
              <a:buNone/>
              <a:defRPr sz="9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3" y="273054"/>
            <a:ext cx="5111751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2" indent="0">
              <a:buNone/>
              <a:defRPr sz="675"/>
            </a:lvl2pPr>
            <a:lvl3pPr marL="514345" indent="0">
              <a:buNone/>
              <a:defRPr sz="563"/>
            </a:lvl3pPr>
            <a:lvl4pPr marL="771516" indent="0">
              <a:buNone/>
              <a:defRPr sz="506"/>
            </a:lvl4pPr>
            <a:lvl5pPr marL="1028687" indent="0">
              <a:buNone/>
              <a:defRPr sz="506"/>
            </a:lvl5pPr>
            <a:lvl6pPr marL="1285859" indent="0">
              <a:buNone/>
              <a:defRPr sz="506"/>
            </a:lvl6pPr>
            <a:lvl7pPr marL="1543031" indent="0">
              <a:buNone/>
              <a:defRPr sz="506"/>
            </a:lvl7pPr>
            <a:lvl8pPr marL="1800203" indent="0">
              <a:buNone/>
              <a:defRPr sz="506"/>
            </a:lvl8pPr>
            <a:lvl9pPr marL="2057375" indent="0">
              <a:buNone/>
              <a:defRPr sz="50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2" indent="0">
              <a:buNone/>
              <a:defRPr sz="1575"/>
            </a:lvl2pPr>
            <a:lvl3pPr marL="514345" indent="0">
              <a:buNone/>
              <a:defRPr sz="1350"/>
            </a:lvl3pPr>
            <a:lvl4pPr marL="771516" indent="0">
              <a:buNone/>
              <a:defRPr sz="1125"/>
            </a:lvl4pPr>
            <a:lvl5pPr marL="1028687" indent="0">
              <a:buNone/>
              <a:defRPr sz="1125"/>
            </a:lvl5pPr>
            <a:lvl6pPr marL="1285859" indent="0">
              <a:buNone/>
              <a:defRPr sz="1125"/>
            </a:lvl6pPr>
            <a:lvl7pPr marL="1543031" indent="0">
              <a:buNone/>
              <a:defRPr sz="1125"/>
            </a:lvl7pPr>
            <a:lvl8pPr marL="1800203" indent="0">
              <a:buNone/>
              <a:defRPr sz="1125"/>
            </a:lvl8pPr>
            <a:lvl9pPr marL="2057375" indent="0">
              <a:buNone/>
              <a:defRPr sz="1125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2" indent="0">
              <a:buNone/>
              <a:defRPr sz="675"/>
            </a:lvl2pPr>
            <a:lvl3pPr marL="514345" indent="0">
              <a:buNone/>
              <a:defRPr sz="563"/>
            </a:lvl3pPr>
            <a:lvl4pPr marL="771516" indent="0">
              <a:buNone/>
              <a:defRPr sz="506"/>
            </a:lvl4pPr>
            <a:lvl5pPr marL="1028687" indent="0">
              <a:buNone/>
              <a:defRPr sz="506"/>
            </a:lvl5pPr>
            <a:lvl6pPr marL="1285859" indent="0">
              <a:buNone/>
              <a:defRPr sz="506"/>
            </a:lvl6pPr>
            <a:lvl7pPr marL="1543031" indent="0">
              <a:buNone/>
              <a:defRPr sz="506"/>
            </a:lvl7pPr>
            <a:lvl8pPr marL="1800203" indent="0">
              <a:buNone/>
              <a:defRPr sz="506"/>
            </a:lvl8pPr>
            <a:lvl9pPr marL="2057375" indent="0">
              <a:buNone/>
              <a:defRPr sz="50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3F16C-B686-41BE-BB20-8FF421D12A02}" type="datetimeFigureOut">
              <a:rPr lang="ko-KR" altLang="en-US" smtClean="0"/>
              <a:pPr/>
              <a:t>2026-02-03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A84DB-E01A-46CD-8D12-6562A7A726D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14345" rtl="0" eaLnBrk="1" latinLnBrk="1" hangingPunct="1"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2879" indent="-192879" algn="l" defTabSz="514345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17904" indent="-160733" algn="l" defTabSz="514345" rtl="0" eaLnBrk="1" latinLnBrk="1" hangingPunct="1">
        <a:spcBef>
          <a:spcPct val="20000"/>
        </a:spcBef>
        <a:buFont typeface="Arial" pitchFamily="34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642930" indent="-128586" algn="l" defTabSz="514345" rtl="0" eaLnBrk="1" latinLnBrk="1" hangingPunct="1">
        <a:spcBef>
          <a:spcPct val="20000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900101" indent="-128586" algn="l" defTabSz="514345" rtl="0" eaLnBrk="1" latinLnBrk="1" hangingPunct="1">
        <a:spcBef>
          <a:spcPct val="20000"/>
        </a:spcBef>
        <a:buFont typeface="Arial" pitchFamily="34" charset="0"/>
        <a:buChar char="–"/>
        <a:defRPr sz="1125" kern="1200">
          <a:solidFill>
            <a:schemeClr val="tx1"/>
          </a:solidFill>
          <a:latin typeface="+mn-lt"/>
          <a:ea typeface="+mn-ea"/>
          <a:cs typeface="+mn-cs"/>
        </a:defRPr>
      </a:lvl4pPr>
      <a:lvl5pPr marL="1157273" indent="-128586" algn="l" defTabSz="514345" rtl="0" eaLnBrk="1" latinLnBrk="1" hangingPunct="1">
        <a:spcBef>
          <a:spcPct val="20000"/>
        </a:spcBef>
        <a:buFont typeface="Arial" pitchFamily="34" charset="0"/>
        <a:buChar char="»"/>
        <a:defRPr sz="1125" kern="1200">
          <a:solidFill>
            <a:schemeClr val="tx1"/>
          </a:solidFill>
          <a:latin typeface="+mn-lt"/>
          <a:ea typeface="+mn-ea"/>
          <a:cs typeface="+mn-cs"/>
        </a:defRPr>
      </a:lvl5pPr>
      <a:lvl6pPr marL="1414445" indent="-128586" algn="l" defTabSz="514345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6pPr>
      <a:lvl7pPr marL="1671617" indent="-128586" algn="l" defTabSz="514345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7pPr>
      <a:lvl8pPr marL="1928789" indent="-128586" algn="l" defTabSz="514345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8pPr>
      <a:lvl9pPr marL="2185960" indent="-128586" algn="l" defTabSz="514345" rtl="0" eaLnBrk="1" latinLnBrk="1" hangingPunct="1">
        <a:spcBef>
          <a:spcPct val="2000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2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45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16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87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59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31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03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75" algn="l" defTabSz="514345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9" y="998730"/>
            <a:ext cx="834526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altLang="ko-KR" sz="2400"/>
              <a:t>“</a:t>
            </a:r>
            <a:r>
              <a:rPr lang="ko-KR" altLang="en-US" sz="2400"/>
              <a:t>통합정보시스템</a:t>
            </a:r>
            <a:r>
              <a:rPr lang="en-US" altLang="ko-KR" sz="2400"/>
              <a:t>”</a:t>
            </a:r>
            <a:r>
              <a:rPr lang="ko-KR" altLang="en-US" sz="2400"/>
              <a:t>이란</a:t>
            </a:r>
            <a:r>
              <a:rPr lang="en-US" altLang="ko-KR" sz="2400"/>
              <a:t>?</a:t>
            </a:r>
          </a:p>
          <a:p>
            <a:r>
              <a:rPr lang="en-US" altLang="ko-KR" sz="2400"/>
              <a:t>   - </a:t>
            </a:r>
            <a:r>
              <a:rPr lang="ko-KR" altLang="en-US" sz="2000"/>
              <a:t>울산과학대학교 학생이 시간표</a:t>
            </a:r>
            <a:r>
              <a:rPr lang="en-US" altLang="ko-KR" sz="2000"/>
              <a:t>, </a:t>
            </a:r>
            <a:r>
              <a:rPr lang="ko-KR" altLang="en-US" sz="2000"/>
              <a:t>성적</a:t>
            </a:r>
            <a:r>
              <a:rPr lang="en-US" altLang="ko-KR" sz="2000"/>
              <a:t>, </a:t>
            </a:r>
            <a:r>
              <a:rPr lang="ko-KR" altLang="en-US" sz="2000"/>
              <a:t>각종 학사관련 신청</a:t>
            </a:r>
            <a:r>
              <a:rPr lang="en-US" altLang="ko-KR" sz="2000"/>
              <a:t> </a:t>
            </a:r>
            <a:r>
              <a:rPr lang="ko-KR" altLang="en-US" sz="2000"/>
              <a:t>등을 </a:t>
            </a:r>
            <a:endParaRPr lang="en-US" altLang="ko-KR" sz="2000"/>
          </a:p>
          <a:p>
            <a:r>
              <a:rPr lang="en-US" altLang="ko-KR" sz="2000"/>
              <a:t>      </a:t>
            </a:r>
            <a:r>
              <a:rPr lang="ko-KR" altLang="en-US" sz="2000"/>
              <a:t>할 수 있는 프로그램</a:t>
            </a:r>
            <a:endParaRPr lang="en-US" altLang="ko-KR" sz="2000"/>
          </a:p>
          <a:p>
            <a:r>
              <a:rPr lang="en-US" altLang="ko-KR" sz="2400"/>
              <a:t>   - </a:t>
            </a:r>
            <a:r>
              <a:rPr lang="ko-KR" altLang="en-US" sz="2000"/>
              <a:t>대학홈페이지 </a:t>
            </a:r>
            <a:r>
              <a:rPr lang="en-US" altLang="ko-KR" sz="2000"/>
              <a:t>– UC</a:t>
            </a:r>
            <a:r>
              <a:rPr lang="ko-KR" altLang="en-US" sz="2000"/>
              <a:t>포털</a:t>
            </a:r>
            <a:r>
              <a:rPr lang="en-US" altLang="ko-KR" sz="1400"/>
              <a:t>(</a:t>
            </a:r>
            <a:r>
              <a:rPr lang="ko-KR" altLang="en-US" sz="1400"/>
              <a:t>아이디</a:t>
            </a:r>
            <a:r>
              <a:rPr lang="en-US" altLang="ko-KR" sz="1400"/>
              <a:t>-</a:t>
            </a:r>
            <a:r>
              <a:rPr lang="ko-KR" altLang="en-US" sz="1400"/>
              <a:t>학번 </a:t>
            </a:r>
            <a:r>
              <a:rPr lang="en-US" altLang="ko-KR" sz="1400"/>
              <a:t>/ </a:t>
            </a:r>
            <a:r>
              <a:rPr lang="ko-KR" altLang="en-US" sz="1400"/>
              <a:t>비밀번호</a:t>
            </a:r>
            <a:r>
              <a:rPr lang="en-US" altLang="ko-KR" sz="1400"/>
              <a:t>-</a:t>
            </a:r>
            <a:r>
              <a:rPr lang="ko-KR" altLang="en-US" sz="1400"/>
              <a:t> </a:t>
            </a:r>
            <a:r>
              <a:rPr lang="en-US" altLang="ko-KR" sz="1400"/>
              <a:t>a+</a:t>
            </a:r>
            <a:r>
              <a:rPr lang="ko-KR" altLang="en-US" sz="1400"/>
              <a:t>주민번호 뒷자리</a:t>
            </a:r>
            <a:r>
              <a:rPr lang="en-US" altLang="ko-KR" sz="1400"/>
              <a:t>(ex. a1234567))</a:t>
            </a:r>
          </a:p>
          <a:p>
            <a:endParaRPr lang="en-US" altLang="ko-KR" sz="2400"/>
          </a:p>
          <a:p>
            <a:endParaRPr lang="en-US" altLang="ko-KR" sz="2400"/>
          </a:p>
          <a:p>
            <a:endParaRPr lang="en-US" altLang="ko-KR" sz="2400"/>
          </a:p>
          <a:p>
            <a:endParaRPr lang="en-US" altLang="ko-KR" sz="2400"/>
          </a:p>
          <a:p>
            <a:endParaRPr lang="en-US" altLang="ko-KR" sz="2400"/>
          </a:p>
          <a:p>
            <a:endParaRPr lang="en-US" altLang="ko-KR" sz="2400"/>
          </a:p>
          <a:p>
            <a:r>
              <a:rPr lang="en-US" altLang="ko-KR" sz="2400"/>
              <a:t> </a:t>
            </a:r>
          </a:p>
          <a:p>
            <a:endParaRPr lang="en-US" altLang="ko-KR" sz="2400"/>
          </a:p>
          <a:p>
            <a:endParaRPr lang="ko-KR" altLang="en-US" sz="2400"/>
          </a:p>
        </p:txBody>
      </p:sp>
      <p:sp>
        <p:nvSpPr>
          <p:cNvPr id="15" name="제목 1"/>
          <p:cNvSpPr txBox="1">
            <a:spLocks/>
          </p:cNvSpPr>
          <p:nvPr/>
        </p:nvSpPr>
        <p:spPr>
          <a:xfrm>
            <a:off x="323528" y="274638"/>
            <a:ext cx="8424936" cy="40005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685784" rtl="0" eaLnBrk="1" latinLnBrk="1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통합정보시스템 사용 안내</a:t>
            </a:r>
          </a:p>
        </p:txBody>
      </p:sp>
      <p:sp>
        <p:nvSpPr>
          <p:cNvPr id="18" name="직사각형 17"/>
          <p:cNvSpPr/>
          <p:nvPr/>
        </p:nvSpPr>
        <p:spPr bwMode="gray">
          <a:xfrm>
            <a:off x="2843808" y="2699657"/>
            <a:ext cx="576064" cy="441311"/>
          </a:xfrm>
          <a:prstGeom prst="rect">
            <a:avLst/>
          </a:prstGeom>
          <a:noFill/>
          <a:ln w="63500">
            <a:solidFill>
              <a:srgbClr val="FF0000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62" y="2657475"/>
            <a:ext cx="8524875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116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323528" y="274638"/>
            <a:ext cx="8424936" cy="40005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685784" rtl="0" eaLnBrk="1" latinLnBrk="1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통합정보시스템 사용 안내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1147762"/>
            <a:ext cx="84201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269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980728"/>
            <a:ext cx="4257849" cy="5354061"/>
          </a:xfrm>
          <a:prstGeom prst="rect">
            <a:avLst/>
          </a:prstGeo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323528" y="274638"/>
            <a:ext cx="8424936" cy="40005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685784" rtl="0" eaLnBrk="1" latinLnBrk="1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통합정보시스템 사용 안내</a:t>
            </a:r>
          </a:p>
        </p:txBody>
      </p:sp>
      <p:sp>
        <p:nvSpPr>
          <p:cNvPr id="6" name="직사각형 5"/>
          <p:cNvSpPr/>
          <p:nvPr/>
        </p:nvSpPr>
        <p:spPr bwMode="gray">
          <a:xfrm>
            <a:off x="683568" y="1556792"/>
            <a:ext cx="1296144" cy="4777997"/>
          </a:xfrm>
          <a:prstGeom prst="rect">
            <a:avLst/>
          </a:prstGeom>
          <a:noFill/>
          <a:ln w="63500">
            <a:solidFill>
              <a:srgbClr val="FF0000"/>
            </a:solidFill>
            <a:round/>
            <a:headEnd/>
            <a:tailEnd/>
          </a:ln>
          <a:effectLst>
            <a:outerShdw dist="35921" dir="2700000" algn="ctr" rotWithShape="0">
              <a:srgbClr val="292929">
                <a:alpha val="50000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  <p:cxnSp>
        <p:nvCxnSpPr>
          <p:cNvPr id="8" name="직선 화살표 연결선 7"/>
          <p:cNvCxnSpPr/>
          <p:nvPr/>
        </p:nvCxnSpPr>
        <p:spPr>
          <a:xfrm>
            <a:off x="1979712" y="1844824"/>
            <a:ext cx="3600400" cy="0"/>
          </a:xfrm>
          <a:prstGeom prst="straightConnector1">
            <a:avLst/>
          </a:prstGeom>
          <a:ln w="635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580112" y="1613991"/>
            <a:ext cx="33123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>
                <a:solidFill>
                  <a:srgbClr val="FF0000"/>
                </a:solidFill>
              </a:rPr>
              <a:t>각종 서비스 이용 가능</a:t>
            </a:r>
            <a:endParaRPr lang="en-US" altLang="ko-KR" sz="2400">
              <a:solidFill>
                <a:srgbClr val="FF0000"/>
              </a:solidFill>
            </a:endParaRPr>
          </a:p>
          <a:p>
            <a:pPr marL="342900" indent="-342900">
              <a:buFontTx/>
              <a:buChar char="-"/>
            </a:pPr>
            <a:r>
              <a:rPr lang="ko-KR" altLang="en-US" sz="2400">
                <a:solidFill>
                  <a:srgbClr val="FF0000"/>
                </a:solidFill>
              </a:rPr>
              <a:t>시간표</a:t>
            </a:r>
            <a:endParaRPr lang="en-US" altLang="ko-KR" sz="2400">
              <a:solidFill>
                <a:srgbClr val="FF0000"/>
              </a:solidFill>
            </a:endParaRPr>
          </a:p>
          <a:p>
            <a:pPr marL="342900" indent="-342900">
              <a:buFontTx/>
              <a:buChar char="-"/>
            </a:pPr>
            <a:r>
              <a:rPr lang="ko-KR" altLang="en-US" sz="2400">
                <a:solidFill>
                  <a:srgbClr val="FF0000"/>
                </a:solidFill>
              </a:rPr>
              <a:t>성적</a:t>
            </a:r>
            <a:endParaRPr lang="en-US" altLang="ko-KR" sz="2400">
              <a:solidFill>
                <a:srgbClr val="FF0000"/>
              </a:solidFill>
            </a:endParaRPr>
          </a:p>
          <a:p>
            <a:pPr marL="342900" indent="-342900">
              <a:buFontTx/>
              <a:buChar char="-"/>
            </a:pPr>
            <a:r>
              <a:rPr lang="ko-KR" altLang="en-US" sz="2400">
                <a:solidFill>
                  <a:srgbClr val="FF0000"/>
                </a:solidFill>
              </a:rPr>
              <a:t>휴복학신청 등</a:t>
            </a:r>
            <a:endParaRPr lang="en-US" altLang="ko-KR" sz="24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33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323528" y="274638"/>
            <a:ext cx="8424936" cy="40005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685784" rtl="0" eaLnBrk="1" latinLnBrk="1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통합정보시스템 사용 안내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74" y="1124744"/>
            <a:ext cx="7536644" cy="49685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4008" y="4221088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>
                <a:solidFill>
                  <a:srgbClr val="FF0000"/>
                </a:solidFill>
              </a:rPr>
              <a:t>학적관리</a:t>
            </a:r>
            <a:r>
              <a:rPr lang="en-US" altLang="ko-KR" sz="2000" b="1">
                <a:solidFill>
                  <a:srgbClr val="FF0000"/>
                </a:solidFill>
              </a:rPr>
              <a:t>(S) – </a:t>
            </a:r>
            <a:r>
              <a:rPr lang="ko-KR" altLang="en-US" sz="2000" b="1">
                <a:solidFill>
                  <a:srgbClr val="FF0000"/>
                </a:solidFill>
              </a:rPr>
              <a:t>시간표</a:t>
            </a:r>
            <a:r>
              <a:rPr lang="en-US" altLang="ko-KR" sz="2000" b="1">
                <a:solidFill>
                  <a:srgbClr val="FF0000"/>
                </a:solidFill>
              </a:rPr>
              <a:t>, </a:t>
            </a:r>
            <a:r>
              <a:rPr lang="ko-KR" altLang="en-US" sz="2000" b="1">
                <a:solidFill>
                  <a:srgbClr val="FF0000"/>
                </a:solidFill>
              </a:rPr>
              <a:t>성적 등 조회 가능</a:t>
            </a:r>
          </a:p>
        </p:txBody>
      </p:sp>
    </p:spTree>
    <p:extLst>
      <p:ext uri="{BB962C8B-B14F-4D97-AF65-F5344CB8AC3E}">
        <p14:creationId xmlns:p14="http://schemas.microsoft.com/office/powerpoint/2010/main" val="4053413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323528" y="274638"/>
            <a:ext cx="8424936" cy="40005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ctr" defTabSz="685784" rtl="0" eaLnBrk="1" latinLnBrk="1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200" b="1">
                <a:solidFill>
                  <a:schemeClr val="bg1"/>
                </a:solidFill>
              </a:rPr>
              <a:t>2026</a:t>
            </a:r>
            <a:r>
              <a:rPr lang="ko-KR" altLang="en-US" sz="3200" b="1">
                <a:solidFill>
                  <a:schemeClr val="bg1"/>
                </a:solidFill>
              </a:rPr>
              <a:t>학번 통합정보시스템 사용 안내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4431"/>
            <a:ext cx="8876985" cy="35283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239143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>
                <a:solidFill>
                  <a:srgbClr val="FF0000"/>
                </a:solidFill>
              </a:rPr>
              <a:t>개인시간표출력 </a:t>
            </a:r>
            <a:r>
              <a:rPr lang="en-US" altLang="ko-KR" sz="2400" b="1">
                <a:solidFill>
                  <a:srgbClr val="FF0000"/>
                </a:solidFill>
              </a:rPr>
              <a:t>– </a:t>
            </a:r>
            <a:r>
              <a:rPr lang="ko-KR" altLang="en-US" sz="2400" b="1">
                <a:solidFill>
                  <a:srgbClr val="FF0000"/>
                </a:solidFill>
              </a:rPr>
              <a:t>수강확인서 및 개인시간표 출력 가능</a:t>
            </a:r>
          </a:p>
        </p:txBody>
      </p:sp>
      <p:sp>
        <p:nvSpPr>
          <p:cNvPr id="2" name="직사각형 1"/>
          <p:cNvSpPr/>
          <p:nvPr/>
        </p:nvSpPr>
        <p:spPr bwMode="gray">
          <a:xfrm>
            <a:off x="1547664" y="2420888"/>
            <a:ext cx="216024" cy="144016"/>
          </a:xfrm>
          <a:prstGeom prst="rect">
            <a:avLst/>
          </a:prstGeom>
          <a:solidFill>
            <a:schemeClr val="bg1"/>
          </a:solidFill>
          <a:ln w="28575">
            <a:noFill/>
            <a:round/>
            <a:headEnd/>
            <a:tailEnd/>
          </a:ln>
          <a:effectLst>
            <a:outerShdw dist="35921" dir="2700000" algn="ctr" rotWithShape="0">
              <a:srgbClr val="292929">
                <a:alpha val="50000"/>
              </a:srgbClr>
            </a:outerShdw>
          </a:effectLst>
        </p:spPr>
        <p:txBody>
          <a:bodyPr wrap="none" rtlCol="0" anchor="ctr"/>
          <a:lstStyle/>
          <a:p>
            <a:pPr algn="ctr"/>
            <a:endParaRPr lang="ko-KR" altLang="en-US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0103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gradFill rotWithShape="1">
          <a:gsLst>
            <a:gs pos="0">
              <a:srgbClr val="0099CC">
                <a:gamma/>
                <a:shade val="78824"/>
                <a:invGamma/>
              </a:srgbClr>
            </a:gs>
            <a:gs pos="100000">
              <a:srgbClr val="0099CC"/>
            </a:gs>
          </a:gsLst>
          <a:lin ang="2700000" scaled="1"/>
        </a:gradFill>
        <a:ln w="28575">
          <a:solidFill>
            <a:srgbClr val="DDDDDD"/>
          </a:solidFill>
          <a:round/>
          <a:headEnd/>
          <a:tailEnd/>
        </a:ln>
        <a:effectLst>
          <a:outerShdw dist="35921" dir="2700000" algn="ctr" rotWithShape="0">
            <a:srgbClr val="292929">
              <a:alpha val="50000"/>
            </a:srgbClr>
          </a:outerShdw>
        </a:effectLst>
      </a:spPr>
      <a:bodyPr wrap="none" anchor="ctr"/>
      <a:lstStyle>
        <a:defPPr algn="ctr">
          <a:defRPr sz="2000" dirty="0">
            <a:solidFill>
              <a:schemeClr val="bg1"/>
            </a:solidFill>
            <a:effectLst>
              <a:outerShdw blurRad="38100" dist="38100" dir="2700000" algn="tl">
                <a:srgbClr val="000000"/>
              </a:outerShdw>
            </a:effectLst>
            <a:latin typeface="굴림" charset="-127"/>
            <a:ea typeface="굴림" charset="-127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3617</TotalTime>
  <Words>96</Words>
  <Application>Microsoft Office PowerPoint</Application>
  <PresentationFormat>화면 슬라이드 쇼(4:3)</PresentationFormat>
  <Paragraphs>22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9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UC</cp:lastModifiedBy>
  <cp:revision>158</cp:revision>
  <cp:lastPrinted>2020-02-27T08:11:28Z</cp:lastPrinted>
  <dcterms:created xsi:type="dcterms:W3CDTF">2010-07-05T05:25:32Z</dcterms:created>
  <dcterms:modified xsi:type="dcterms:W3CDTF">2026-02-03T00:31:09Z</dcterms:modified>
</cp:coreProperties>
</file>